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«</a:t>
            </a:r>
            <a:r>
              <a:rPr lang="ru-RU" dirty="0" err="1" smtClean="0"/>
              <a:t>Закамская</a:t>
            </a:r>
            <a:r>
              <a:rPr lang="ru-RU" dirty="0" smtClean="0"/>
              <a:t> мозаика»</a:t>
            </a:r>
            <a:endParaRPr lang="ru-RU" dirty="0"/>
          </a:p>
        </p:txBody>
      </p:sp>
      <p:pic>
        <p:nvPicPr>
          <p:cNvPr id="5" name="Содержимое 4" descr="cp8kEvdRG-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4.1 Хор Вдохновен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Ярмарка педагогических идей в рамках  конференции.</a:t>
            </a:r>
            <a:endParaRPr lang="ru-RU" dirty="0"/>
          </a:p>
        </p:txBody>
      </p:sp>
      <p:pic>
        <p:nvPicPr>
          <p:cNvPr id="5" name="Содержимое 4" descr="A76QXUap2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4419600" cy="4648200"/>
          </a:xfrm>
        </p:spPr>
      </p:pic>
      <p:pic>
        <p:nvPicPr>
          <p:cNvPr id="6" name="Содержимое 5" descr="ЦРСО Сертификат Конф.эмоц.инте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35052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Профсоюз: «А ну – </a:t>
            </a:r>
            <a:r>
              <a:rPr lang="ru-RU" dirty="0" err="1" smtClean="0"/>
              <a:t>ка</a:t>
            </a:r>
            <a:r>
              <a:rPr lang="ru-RU" dirty="0" smtClean="0"/>
              <a:t>, девушки»</a:t>
            </a:r>
            <a:endParaRPr lang="ru-RU" dirty="0"/>
          </a:p>
        </p:txBody>
      </p:sp>
      <p:pic>
        <p:nvPicPr>
          <p:cNvPr id="4" name="Содержимое 3" descr="P106EcWiVY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Курсы повышения </a:t>
            </a:r>
            <a:r>
              <a:rPr lang="ru-RU" dirty="0" err="1" smtClean="0"/>
              <a:t>квалиффикации.А</a:t>
            </a:r>
            <a:r>
              <a:rPr lang="ru-RU" dirty="0" smtClean="0"/>
              <a:t> прель 2018 г.</a:t>
            </a:r>
            <a:endParaRPr lang="ru-RU" dirty="0"/>
          </a:p>
        </p:txBody>
      </p:sp>
      <p:pic>
        <p:nvPicPr>
          <p:cNvPr id="4" name="Содержимое 3" descr="IMG_20180418_143022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37338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– класс «Современные технологии формирования эмоционального интеллекта дошкольников»  г.Кунгур</a:t>
            </a:r>
            <a:endParaRPr lang="ru-RU" dirty="0"/>
          </a:p>
        </p:txBody>
      </p:sp>
      <p:pic>
        <p:nvPicPr>
          <p:cNvPr id="4" name="Содержимое 3" descr="Мастер - класс Кунгур Эмоциональный интелле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696200" cy="43291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– класс для коллег                       «</a:t>
            </a:r>
            <a:r>
              <a:rPr lang="ru-RU" dirty="0" err="1" smtClean="0"/>
              <a:t>Друдлы</a:t>
            </a:r>
            <a:r>
              <a:rPr lang="ru-RU" dirty="0" smtClean="0"/>
              <a:t> – техника развития речи дошкольников».</a:t>
            </a:r>
            <a:endParaRPr lang="ru-RU" dirty="0"/>
          </a:p>
        </p:txBody>
      </p:sp>
      <p:pic>
        <p:nvPicPr>
          <p:cNvPr id="4" name="Содержимое 3" descr="MGV7q1Me2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Фестиваль «Закамская мозаика»</vt:lpstr>
      <vt:lpstr>Ярмарка педагогических идей в рамках  конференции.</vt:lpstr>
      <vt:lpstr>Профсоюз: «А ну – ка, девушки»</vt:lpstr>
      <vt:lpstr>Курсы повышения квалиффикации.А прель 2018 г.</vt:lpstr>
      <vt:lpstr>Мастер – класс «Современные технологии формирования эмоционального интеллекта дошкольников»  г.Кунгур</vt:lpstr>
      <vt:lpstr>Мастер – класс для коллег                       «Друдлы – техника развития речи дошкольников».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«Закамская мозаика»</dc:title>
  <dc:creator>Елена</dc:creator>
  <cp:lastModifiedBy>Елена</cp:lastModifiedBy>
  <cp:revision>4</cp:revision>
  <dcterms:created xsi:type="dcterms:W3CDTF">2006-08-16T00:00:00Z</dcterms:created>
  <dcterms:modified xsi:type="dcterms:W3CDTF">2018-11-27T16:49:03Z</dcterms:modified>
</cp:coreProperties>
</file>